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7" r:id="rId5"/>
    <p:sldId id="269" r:id="rId6"/>
    <p:sldId id="265" r:id="rId7"/>
    <p:sldId id="275" r:id="rId8"/>
    <p:sldId id="277" r:id="rId9"/>
    <p:sldId id="276" r:id="rId10"/>
    <p:sldId id="278"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19-Apr-20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19-Apr-20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19-Apr-20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19-Apr-20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19-Apr-20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19-Apr-20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19-Apr-20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19-Apr-20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19-Apr-20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19-Apr-20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19-Apr-20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19-Apr-20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inokio.r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a:t>Ликовна култура</a:t>
            </a:r>
            <a:endParaRPr lang="en-US" dirty="0"/>
          </a:p>
        </p:txBody>
      </p:sp>
      <p:sp>
        <p:nvSpPr>
          <p:cNvPr id="3" name="Subtitle 2"/>
          <p:cNvSpPr>
            <a:spLocks noGrp="1"/>
          </p:cNvSpPr>
          <p:nvPr>
            <p:ph type="subTitle" idx="1"/>
          </p:nvPr>
        </p:nvSpPr>
        <p:spPr/>
        <p:txBody>
          <a:bodyPr/>
          <a:lstStyle/>
          <a:p>
            <a:r>
              <a:rPr lang="sr-Cyrl-RS" dirty="0"/>
              <a:t>21.04.2020.</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Content Placeholder 2"/>
          <p:cNvSpPr>
            <a:spLocks noGrp="1"/>
          </p:cNvSpPr>
          <p:nvPr>
            <p:ph idx="1"/>
          </p:nvPr>
        </p:nvSpPr>
        <p:spPr/>
        <p:txBody>
          <a:bodyPr/>
          <a:lstStyle/>
          <a:p>
            <a:r>
              <a:rPr lang="sr-Cyrl-RS" dirty="0"/>
              <a:t>Драги ученици,</a:t>
            </a:r>
          </a:p>
          <a:p>
            <a:pPr marL="0" indent="0">
              <a:buNone/>
            </a:pPr>
            <a:r>
              <a:rPr lang="sr-Cyrl-RS" dirty="0"/>
              <a:t>сви знате како изгледа луткарско позориште. Ко не зна, биће му детаљније објашњено на наредном слајду. Ваш задатак данас ће бити да направите своје мало луткарско позориште. Уколико нешто не будете могли да исечете (картон) позовите родитеље или старију браћу/сестре у помоћ. Уколико будете радили са њима биће још забавније.</a:t>
            </a:r>
          </a:p>
          <a:p>
            <a:pPr marL="0" indent="0">
              <a:buNone/>
            </a:pPr>
            <a:endParaRPr lang="sr-Cyrl-RS" dirty="0"/>
          </a:p>
          <a:p>
            <a:pPr marL="0" indent="0">
              <a:buNone/>
            </a:pPr>
            <a:r>
              <a:rPr lang="sr-Cyrl-RS" dirty="0"/>
              <a:t>Срећно! </a:t>
            </a:r>
            <a:r>
              <a:rPr lang="sr-Cyrl-RS" dirty="0">
                <a:sym typeface="Wingdings" panose="05000000000000000000" pitchFamily="2" charset="2"/>
              </a:rPr>
              <a:t></a:t>
            </a: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Text Placeholder 2"/>
          <p:cNvSpPr>
            <a:spLocks noGrp="1"/>
          </p:cNvSpPr>
          <p:nvPr>
            <p:ph type="body" sz="half" idx="2"/>
          </p:nvPr>
        </p:nvSpPr>
        <p:spPr>
          <a:xfrm>
            <a:off x="6629400" y="1808797"/>
            <a:ext cx="5105400" cy="3240405"/>
          </a:xfrm>
        </p:spPr>
        <p:txBody>
          <a:bodyPr>
            <a:normAutofit lnSpcReduction="10000"/>
          </a:bodyPr>
          <a:lstStyle/>
          <a:p>
            <a:r>
              <a:rPr lang="sr-Cyrl-RS" b="1" dirty="0"/>
              <a:t>Луткарско позориште</a:t>
            </a:r>
            <a:r>
              <a:rPr lang="sr-Cyrl-RS" dirty="0"/>
              <a:t> је позориште у коме се уместо глумаца појављују лутке. Луткарско позориште је најчешће намењено деци али постоје луткарска позоришта која својим квалитетом могу бити веома интересантна и за одрасле. </a:t>
            </a:r>
          </a:p>
          <a:p>
            <a:r>
              <a:rPr lang="sr-Cyrl-RS" dirty="0"/>
              <a:t>Наше најпознатије такво позориште јесте Позориште лутака Пинокио.</a:t>
            </a:r>
          </a:p>
          <a:p>
            <a:r>
              <a:rPr lang="sr-Cyrl-RS" dirty="0"/>
              <a:t>Током ове ситуације можете пратити </a:t>
            </a:r>
            <a:r>
              <a:rPr lang="en-US" dirty="0"/>
              <a:t>online </a:t>
            </a:r>
            <a:r>
              <a:rPr lang="sr-Cyrl-RS" dirty="0"/>
              <a:t>представе на њиховом сајту. </a:t>
            </a:r>
            <a:r>
              <a:rPr lang="sr-Cyrl-RS" dirty="0">
                <a:sym typeface="Wingdings" panose="05000000000000000000" pitchFamily="2" charset="2"/>
              </a:rPr>
              <a:t></a:t>
            </a:r>
            <a:endParaRPr lang="sr-Cyrl-RS" dirty="0"/>
          </a:p>
          <a:p>
            <a:r>
              <a:rPr lang="en-US" dirty="0">
                <a:hlinkClick r:id="rId3"/>
              </a:rPr>
              <a:t>https://www.pinokio.rs/</a:t>
            </a:r>
            <a:endParaRPr lang="en-US" dirty="0"/>
          </a:p>
        </p:txBody>
      </p:sp>
      <p:pic>
        <p:nvPicPr>
          <p:cNvPr id="7" name="Picture Placeholder 6">
            <a:extLst>
              <a:ext uri="{FF2B5EF4-FFF2-40B4-BE49-F238E27FC236}">
                <a16:creationId xmlns:a16="http://schemas.microsoft.com/office/drawing/2014/main" id="{6D4164B3-8BC9-4010-B769-083ADBA64BB2}"/>
              </a:ext>
            </a:extLst>
          </p:cNvPr>
          <p:cNvPicPr>
            <a:picLocks noGrp="1" noChangeAspect="1"/>
          </p:cNvPicPr>
          <p:nvPr>
            <p:ph type="pic" idx="1"/>
          </p:nvPr>
        </p:nvPicPr>
        <p:blipFill>
          <a:blip r:embed="rId4"/>
          <a:srcRect t="7315" b="7315"/>
          <a:stretch>
            <a:fillRect/>
          </a:stretch>
        </p:blipFill>
        <p:spPr>
          <a:xfrm>
            <a:off x="990600" y="1874520"/>
            <a:ext cx="5193089" cy="2937510"/>
          </a:xfr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Content Placeholder 2"/>
          <p:cNvSpPr>
            <a:spLocks noGrp="1"/>
          </p:cNvSpPr>
          <p:nvPr>
            <p:ph idx="1"/>
          </p:nvPr>
        </p:nvSpPr>
        <p:spPr/>
        <p:txBody>
          <a:bodyPr/>
          <a:lstStyle/>
          <a:p>
            <a:pPr marL="0" indent="0">
              <a:buNone/>
            </a:pPr>
            <a:r>
              <a:rPr lang="sr-Cyrl-RS" dirty="0"/>
              <a:t>Сада ће ваш задатак бити да направите своје мало кућно позориште лутака.</a:t>
            </a:r>
          </a:p>
          <a:p>
            <a:pPr marL="0" indent="0">
              <a:buNone/>
            </a:pPr>
            <a:r>
              <a:rPr lang="sr-Cyrl-RS" dirty="0"/>
              <a:t>Материјал потребан за рад:</a:t>
            </a:r>
          </a:p>
          <a:p>
            <a:pPr marL="0" indent="0">
              <a:buNone/>
            </a:pPr>
            <a:r>
              <a:rPr lang="sr-Cyrl-RS" dirty="0"/>
              <a:t>Поклопац од картонске кутије, дрвени штапићи за ражњиће или сламчице, бели папир или папир за печење, црни папир или тањи картон, лепак, маказе.</a:t>
            </a:r>
          </a:p>
          <a:p>
            <a:pPr marL="0" indent="0">
              <a:buNone/>
            </a:pPr>
            <a:r>
              <a:rPr lang="sr-Cyrl-RS" dirty="0"/>
              <a:t>Уколико сте све припремили, хајде да пређемо на детаљна упутства. </a:t>
            </a:r>
            <a:r>
              <a:rPr lang="sr-Cyrl-RS" dirty="0">
                <a:sym typeface="Wingdings" panose="05000000000000000000" pitchFamily="2" charset="2"/>
              </a:rPr>
              <a:t></a:t>
            </a:r>
            <a:endParaRPr lang="sr-Cyrl-RS" dirty="0"/>
          </a:p>
          <a:p>
            <a:pPr marL="0" indent="0">
              <a:buNone/>
            </a:pPr>
            <a:endParaRPr lang="en-US" dirty="0"/>
          </a:p>
        </p:txBody>
      </p:sp>
    </p:spTree>
    <p:extLst>
      <p:ext uri="{BB962C8B-B14F-4D97-AF65-F5344CB8AC3E}">
        <p14:creationId xmlns:p14="http://schemas.microsoft.com/office/powerpoint/2010/main" val="2049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Content Placeholder 2"/>
          <p:cNvSpPr>
            <a:spLocks noGrp="1"/>
          </p:cNvSpPr>
          <p:nvPr>
            <p:ph idx="1"/>
          </p:nvPr>
        </p:nvSpPr>
        <p:spPr/>
        <p:txBody>
          <a:bodyPr/>
          <a:lstStyle/>
          <a:p>
            <a:pPr marL="0" indent="0">
              <a:buNone/>
            </a:pPr>
            <a:r>
              <a:rPr lang="sr-Cyrl-RS" dirty="0"/>
              <a:t>Исеците средишњи део поклопца од картонске кутије, тако да направите мали прозор као што је приказано на слици. За овај корак замолите родитеље да вам помогну.</a:t>
            </a:r>
          </a:p>
          <a:p>
            <a:pPr marL="0" indent="0">
              <a:buNone/>
            </a:pPr>
            <a:r>
              <a:rPr lang="sr-Cyrl-RS" dirty="0"/>
              <a:t>Након што сте направили отвор, залепите са спољашње стране бели папир или папир за печење.</a:t>
            </a:r>
            <a:endParaRPr lang="en-US" dirty="0"/>
          </a:p>
        </p:txBody>
      </p:sp>
      <p:pic>
        <p:nvPicPr>
          <p:cNvPr id="5" name="Picture 4">
            <a:extLst>
              <a:ext uri="{FF2B5EF4-FFF2-40B4-BE49-F238E27FC236}">
                <a16:creationId xmlns:a16="http://schemas.microsoft.com/office/drawing/2014/main" id="{A7AF799D-AEC9-4F3F-AAC4-F73E889C5BB4}"/>
              </a:ext>
            </a:extLst>
          </p:cNvPr>
          <p:cNvPicPr>
            <a:picLocks noChangeAspect="1"/>
          </p:cNvPicPr>
          <p:nvPr/>
        </p:nvPicPr>
        <p:blipFill rotWithShape="1">
          <a:blip r:embed="rId2"/>
          <a:srcRect t="800" r="51778" b="50000"/>
          <a:stretch/>
        </p:blipFill>
        <p:spPr>
          <a:xfrm>
            <a:off x="4338637" y="3566160"/>
            <a:ext cx="2828925" cy="2565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29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Content Placeholder 2"/>
          <p:cNvSpPr>
            <a:spLocks noGrp="1"/>
          </p:cNvSpPr>
          <p:nvPr>
            <p:ph idx="1"/>
          </p:nvPr>
        </p:nvSpPr>
        <p:spPr/>
        <p:txBody>
          <a:bodyPr/>
          <a:lstStyle/>
          <a:p>
            <a:pPr marL="0" indent="0">
              <a:buNone/>
            </a:pPr>
            <a:r>
              <a:rPr lang="sr-Cyrl-RS" dirty="0"/>
              <a:t>Од танког картона или црног папира направите жељене облике који се уклапају у вашу замишљену причу коју ћете презентовати. Када их исечете, залепите их за дрвени штапић или сламчицу.</a:t>
            </a:r>
            <a:endParaRPr lang="en-US" dirty="0"/>
          </a:p>
        </p:txBody>
      </p:sp>
      <p:pic>
        <p:nvPicPr>
          <p:cNvPr id="7" name="Picture 6">
            <a:extLst>
              <a:ext uri="{FF2B5EF4-FFF2-40B4-BE49-F238E27FC236}">
                <a16:creationId xmlns:a16="http://schemas.microsoft.com/office/drawing/2014/main" id="{96892160-4186-47D1-86A9-2969B63B663F}"/>
              </a:ext>
            </a:extLst>
          </p:cNvPr>
          <p:cNvPicPr>
            <a:picLocks noChangeAspect="1"/>
          </p:cNvPicPr>
          <p:nvPr/>
        </p:nvPicPr>
        <p:blipFill rotWithShape="1">
          <a:blip r:embed="rId2"/>
          <a:srcRect l="48222" b="50000"/>
          <a:stretch/>
        </p:blipFill>
        <p:spPr>
          <a:xfrm>
            <a:off x="3962399" y="2971801"/>
            <a:ext cx="3105017" cy="266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0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Луткарско позориште-Позориште сенки</a:t>
            </a:r>
            <a:endParaRPr lang="en-US" dirty="0"/>
          </a:p>
        </p:txBody>
      </p:sp>
      <p:sp>
        <p:nvSpPr>
          <p:cNvPr id="3" name="Content Placeholder 2"/>
          <p:cNvSpPr>
            <a:spLocks noGrp="1"/>
          </p:cNvSpPr>
          <p:nvPr>
            <p:ph idx="1"/>
          </p:nvPr>
        </p:nvSpPr>
        <p:spPr/>
        <p:txBody>
          <a:bodyPr/>
          <a:lstStyle/>
          <a:p>
            <a:pPr marL="0" indent="0">
              <a:buNone/>
            </a:pPr>
            <a:r>
              <a:rPr lang="sr-Cyrl-RS" dirty="0"/>
              <a:t>Када сте све припремили, замрачите просторију или сачекајте мрак. Упалите блиц од телефона или узмите малу лампу и поставите светло иза поклопца. Картонске облике померате иза поклопца. </a:t>
            </a:r>
          </a:p>
          <a:p>
            <a:pPr marL="0" indent="0">
              <a:buNone/>
            </a:pPr>
            <a:r>
              <a:rPr lang="sr-Cyrl-RS" dirty="0"/>
              <a:t>Позовите укућане да гледају вашу малу представу. Можете им позајмити и гласове, у поздини пустити музику која прати радњу. </a:t>
            </a:r>
            <a:r>
              <a:rPr lang="sr-Cyrl-RS" dirty="0">
                <a:sym typeface="Wingdings" panose="05000000000000000000" pitchFamily="2" charset="2"/>
              </a:rPr>
              <a:t></a:t>
            </a:r>
            <a:endParaRPr lang="en-US" dirty="0"/>
          </a:p>
        </p:txBody>
      </p:sp>
      <p:pic>
        <p:nvPicPr>
          <p:cNvPr id="5" name="Picture 4">
            <a:extLst>
              <a:ext uri="{FF2B5EF4-FFF2-40B4-BE49-F238E27FC236}">
                <a16:creationId xmlns:a16="http://schemas.microsoft.com/office/drawing/2014/main" id="{77C07FFA-9007-4838-AB57-2D4426164921}"/>
              </a:ext>
            </a:extLst>
          </p:cNvPr>
          <p:cNvPicPr>
            <a:picLocks noChangeAspect="1"/>
          </p:cNvPicPr>
          <p:nvPr/>
        </p:nvPicPr>
        <p:blipFill rotWithShape="1">
          <a:blip r:embed="rId2"/>
          <a:srcRect t="50000"/>
          <a:stretch/>
        </p:blipFill>
        <p:spPr>
          <a:xfrm>
            <a:off x="3086100" y="3649133"/>
            <a:ext cx="4991100" cy="2218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376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Хвала на пажњи! </a:t>
            </a:r>
            <a:r>
              <a:rPr lang="sr-Cyrl-RS" dirty="0">
                <a:sym typeface="Wingdings" panose="05000000000000000000" pitchFamily="2" charset="2"/>
              </a:rPr>
              <a:t></a:t>
            </a:r>
            <a:endParaRPr lang="en-US" dirty="0"/>
          </a:p>
        </p:txBody>
      </p:sp>
      <p:sp>
        <p:nvSpPr>
          <p:cNvPr id="3" name="Text Placeholder 2"/>
          <p:cNvSpPr>
            <a:spLocks noGrp="1"/>
          </p:cNvSpPr>
          <p:nvPr>
            <p:ph type="body" idx="1"/>
          </p:nvPr>
        </p:nvSpPr>
        <p:spPr/>
        <p:txBody>
          <a:bodyPr/>
          <a:lstStyle/>
          <a:p>
            <a:r>
              <a:rPr lang="sr-Cyrl-RS" dirty="0"/>
              <a:t>Слике радова или видео послати на </a:t>
            </a:r>
            <a:r>
              <a:rPr lang="en-US" dirty="0"/>
              <a:t>Google </a:t>
            </a:r>
            <a:r>
              <a:rPr lang="sr-Cyrl-RS" dirty="0"/>
              <a:t>учионици.</a:t>
            </a:r>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37</TotalTime>
  <Words>388</Words>
  <Application>Microsoft Office PowerPoint</Application>
  <PresentationFormat>Widescreen</PresentationFormat>
  <Paragraphs>29</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Children Friends 16x9</vt:lpstr>
      <vt:lpstr>Ликовна култура</vt:lpstr>
      <vt:lpstr>Луткарско позориште-Позориште сенки</vt:lpstr>
      <vt:lpstr>Луткарско позориште-Позориште сенки</vt:lpstr>
      <vt:lpstr>Луткарско позориште-Позориште сенки</vt:lpstr>
      <vt:lpstr>Луткарско позориште-Позориште сенки</vt:lpstr>
      <vt:lpstr>Луткарско позориште-Позориште сенки</vt:lpstr>
      <vt:lpstr>Луткарско позориште-Позориште сенки</vt:lpstr>
      <vt:lpstr>Хвала на пажњи!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Ликовна култура</dc:title>
  <dc:creator>Irena</dc:creator>
  <cp:keywords/>
  <cp:lastModifiedBy>Irena</cp:lastModifiedBy>
  <cp:revision>5</cp:revision>
  <dcterms:created xsi:type="dcterms:W3CDTF">2020-04-18T17:23:26Z</dcterms:created>
  <dcterms:modified xsi:type="dcterms:W3CDTF">2020-04-19T18:18:45Z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